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</p:sldMasterIdLst>
  <p:notesMasterIdLst>
    <p:notesMasterId r:id="rId7"/>
  </p:notesMasterIdLst>
  <p:sldIdLst>
    <p:sldId id="444" r:id="rId3"/>
    <p:sldId id="2207" r:id="rId4"/>
    <p:sldId id="2214" r:id="rId5"/>
    <p:sldId id="2216" r:id="rId6"/>
  </p:sldIdLst>
  <p:sldSz cx="12192000" cy="6858000"/>
  <p:notesSz cx="6858000" cy="9144000"/>
  <p:embeddedFontLst>
    <p:embeddedFont>
      <p:font typeface="Daytona" panose="020B0604030500040204" pitchFamily="34" charset="0"/>
      <p:regular r:id="rId8"/>
      <p:bold r:id="rId9"/>
      <p:italic r:id="rId10"/>
      <p:boldItalic r:id="rId11"/>
    </p:embeddedFont>
    <p:embeddedFont>
      <p:font typeface="Montserrat" panose="00000500000000000000" pitchFamily="2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redit Title Bahasa Indonesia" id="{5876F33D-DDC6-44C3-914A-387F2CA52D9E}">
          <p14:sldIdLst>
            <p14:sldId id="444"/>
          </p14:sldIdLst>
        </p14:section>
        <p14:section name="Credit Title Bahasa Batak" id="{2F566C26-CA46-4F42-8D6A-D847E42E573E}">
          <p14:sldIdLst>
            <p14:sldId id="2207"/>
          </p14:sldIdLst>
        </p14:section>
        <p14:section name="Program Title Bahasa Indonesia" id="{0DD625AB-FFEB-4E5D-8D3C-4C337A7B9C08}">
          <p14:sldIdLst>
            <p14:sldId id="2214"/>
          </p14:sldIdLst>
        </p14:section>
        <p14:section name="Program Title Bahasa Batak" id="{3839C857-363D-45D1-B31C-BFD15E94F0CF}">
          <p14:sldIdLst>
            <p14:sldId id="221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2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Jordan Paidotua 2019" userId="e695725c-9f11-41e6-b103-83440ece557b" providerId="ADAL" clId="{3D760E5D-7D81-41D4-9EB4-EF77B15D112F}"/>
    <pc:docChg chg="modSld">
      <pc:chgData name="Andreas Jordan Paidotua 2019" userId="e695725c-9f11-41e6-b103-83440ece557b" providerId="ADAL" clId="{3D760E5D-7D81-41D4-9EB4-EF77B15D112F}" dt="2024-11-29T01:40:08.539" v="7" actId="207"/>
      <pc:docMkLst>
        <pc:docMk/>
      </pc:docMkLst>
      <pc:sldChg chg="modSp mod">
        <pc:chgData name="Andreas Jordan Paidotua 2019" userId="e695725c-9f11-41e6-b103-83440ece557b" providerId="ADAL" clId="{3D760E5D-7D81-41D4-9EB4-EF77B15D112F}" dt="2024-11-29T01:39:04.928" v="2" actId="113"/>
        <pc:sldMkLst>
          <pc:docMk/>
          <pc:sldMk cId="2937714288" sldId="444"/>
        </pc:sldMkLst>
        <pc:spChg chg="mod">
          <ac:chgData name="Andreas Jordan Paidotua 2019" userId="e695725c-9f11-41e6-b103-83440ece557b" providerId="ADAL" clId="{3D760E5D-7D81-41D4-9EB4-EF77B15D112F}" dt="2024-11-29T01:39:04.928" v="2" actId="113"/>
          <ac:spMkLst>
            <pc:docMk/>
            <pc:sldMk cId="2937714288" sldId="444"/>
            <ac:spMk id="5" creationId="{998472E1-43C3-4371-B822-E396FE6F365F}"/>
          </ac:spMkLst>
        </pc:spChg>
      </pc:sldChg>
      <pc:sldChg chg="modSp mod">
        <pc:chgData name="Andreas Jordan Paidotua 2019" userId="e695725c-9f11-41e6-b103-83440ece557b" providerId="ADAL" clId="{3D760E5D-7D81-41D4-9EB4-EF77B15D112F}" dt="2024-11-29T01:39:55.236" v="5" actId="207"/>
        <pc:sldMkLst>
          <pc:docMk/>
          <pc:sldMk cId="354165508" sldId="2207"/>
        </pc:sldMkLst>
        <pc:spChg chg="mod">
          <ac:chgData name="Andreas Jordan Paidotua 2019" userId="e695725c-9f11-41e6-b103-83440ece557b" providerId="ADAL" clId="{3D760E5D-7D81-41D4-9EB4-EF77B15D112F}" dt="2024-11-29T01:39:55.236" v="5" actId="207"/>
          <ac:spMkLst>
            <pc:docMk/>
            <pc:sldMk cId="354165508" sldId="2207"/>
            <ac:spMk id="5" creationId="{998472E1-43C3-4371-B822-E396FE6F365F}"/>
          </ac:spMkLst>
        </pc:spChg>
      </pc:sldChg>
      <pc:sldChg chg="modSp mod">
        <pc:chgData name="Andreas Jordan Paidotua 2019" userId="e695725c-9f11-41e6-b103-83440ece557b" providerId="ADAL" clId="{3D760E5D-7D81-41D4-9EB4-EF77B15D112F}" dt="2024-11-29T01:40:05.049" v="6" actId="207"/>
        <pc:sldMkLst>
          <pc:docMk/>
          <pc:sldMk cId="3638925290" sldId="2214"/>
        </pc:sldMkLst>
        <pc:spChg chg="mod">
          <ac:chgData name="Andreas Jordan Paidotua 2019" userId="e695725c-9f11-41e6-b103-83440ece557b" providerId="ADAL" clId="{3D760E5D-7D81-41D4-9EB4-EF77B15D112F}" dt="2024-11-29T01:40:05.049" v="6" actId="207"/>
          <ac:spMkLst>
            <pc:docMk/>
            <pc:sldMk cId="3638925290" sldId="2214"/>
            <ac:spMk id="8" creationId="{827B55E1-B412-B009-ACFF-307CE3330C21}"/>
          </ac:spMkLst>
        </pc:spChg>
      </pc:sldChg>
      <pc:sldChg chg="modSp mod">
        <pc:chgData name="Andreas Jordan Paidotua 2019" userId="e695725c-9f11-41e6-b103-83440ece557b" providerId="ADAL" clId="{3D760E5D-7D81-41D4-9EB4-EF77B15D112F}" dt="2024-11-29T01:40:08.539" v="7" actId="207"/>
        <pc:sldMkLst>
          <pc:docMk/>
          <pc:sldMk cId="707385224" sldId="2216"/>
        </pc:sldMkLst>
        <pc:spChg chg="mod">
          <ac:chgData name="Andreas Jordan Paidotua 2019" userId="e695725c-9f11-41e6-b103-83440ece557b" providerId="ADAL" clId="{3D760E5D-7D81-41D4-9EB4-EF77B15D112F}" dt="2024-11-29T01:40:08.539" v="7" actId="207"/>
          <ac:spMkLst>
            <pc:docMk/>
            <pc:sldMk cId="707385224" sldId="2216"/>
            <ac:spMk id="8" creationId="{827B55E1-B412-B009-ACFF-307CE3330C2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BCA2C-940F-4F84-B671-F3E89DE218A0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28D2D-EF89-4B8F-912B-39D9B852BD2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9663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2468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185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274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173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231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766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093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6239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973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68010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0214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4512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6710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9470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2167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5689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204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4251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6558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11328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0836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475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877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2494F-AED6-4AAA-A074-F1FBE823607F}" type="datetimeFigureOut">
              <a:rPr lang="id-ID" smtClean="0"/>
              <a:t>29/11/2024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38295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000953-508C-41E0-BBE4-F4950203BC4E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8472E1-43C3-4371-B822-E396FE6F365F}"/>
              </a:ext>
            </a:extLst>
          </p:cNvPr>
          <p:cNvSpPr txBox="1"/>
          <p:nvPr/>
        </p:nvSpPr>
        <p:spPr>
          <a:xfrm>
            <a:off x="1208050" y="0"/>
            <a:ext cx="5861490" cy="34994195"/>
          </a:xfrm>
          <a:prstGeom prst="rect">
            <a:avLst/>
          </a:prstGeom>
          <a:solidFill>
            <a:schemeClr val="tx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PELAYAN IBADAH MINGGU</a:t>
            </a: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(NAMA MINGGU),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MINGGU,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DD MMM 202</a:t>
            </a: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4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PENGKHOTBAH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LITURGIS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WARTA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PEMANDU LAGU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ORGANIS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PIANIS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PETUGAS PERSEMBAHAN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PENERIMA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CSt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CSt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CREW JTN TV – SEKSI MULTIMEDIA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YANG BERTUGAS DALAM LIVE STREAMING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IBADAH MINGGU (NAMA MINGGU)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PELINDUNG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TULUS OMPUSUNGGU, M.Th.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PENGARAH UMUM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RIWANTO PARULIAN MARBUN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PENGARAH UTAMA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DOSMARIA DIRAMOTI br. SIMANJUNTAK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STREAMING CONTROL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TARIDA BILL CLINTON PANJAITAN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OPERATOR PROYEKTOR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AUDIO PRODUCER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EQUIPMENT CREW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stream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overlay director</a:t>
            </a: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campers 1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campers 2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petugas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proyektor</a:t>
            </a: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petugas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audio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STREAM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OVERLAY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CAMERA PERSON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PENYUSUN WARTA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TUMBUR HASOLOAN SIHOMBING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VERIFIKATOR WARTA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</a:t>
            </a: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TULUS OMPUSUNGGU, M.Th.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OVERLAY EDITOR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VENUE COORDINATOR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SEKSI RUMAH TANGGA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UCAPAN TERIMA KASIH KEPADA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PARHALADO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DEWAN MARTURIA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SEKSI MUSIK HKBP JATINEGARA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NAPOSOBULUNG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SEKSI REMAJA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TIM KEAMANAN CIPINANG ELOK 1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71428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000953-508C-41E0-BBE4-F4950203BC4E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8472E1-43C3-4371-B822-E396FE6F365F}"/>
              </a:ext>
            </a:extLst>
          </p:cNvPr>
          <p:cNvSpPr txBox="1"/>
          <p:nvPr/>
        </p:nvSpPr>
        <p:spPr>
          <a:xfrm>
            <a:off x="1208050" y="0"/>
            <a:ext cx="5861490" cy="36071413"/>
          </a:xfrm>
          <a:prstGeom prst="rect">
            <a:avLst/>
          </a:prstGeom>
          <a:solidFill>
            <a:schemeClr val="tx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PARHOBAS PARMINGGUON MINGGU (NAMA MINGGU)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MINGGU, DD MMM 2024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PARJAMITA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PARAGENDA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TINGTING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SONG LEADER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ORGANIS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PIANIS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PARHOBAS PELEAN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St. ???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MANJALO RUAS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St. ???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CREW JTN TV – SEKSI MULTIMEDIA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 MARHOBAS DI LIVE STREAMING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MINGGU (NAMA MINGGU)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PELINDUNG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</a:t>
            </a: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TULUS OMPUSUNGGU, M.Th.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PENGARAH UMUM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RIWANTO PARULIAN MARBUN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PENGARAH UTAMA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DOSMARIA DIRAMOTI br. SIMANJUNTAK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STREAMING CONTROL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TARIDA BILL CLINTON PANJAITAN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OPERATOR PROYEKTOR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AUDIO PRODUCER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EQUIPMENT CREW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stream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overlay director</a:t>
            </a: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campers 1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campers 2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petugas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proyektor</a:t>
            </a: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petugas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audio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STREAM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OVERLAY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CAMERA PERSON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PENYUSUN WARTA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TUMBUR HASOLOAN SIHOMBING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VERIFIKATOR WARTA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TULUS OMPUSUNGGU, M.Th.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OVERLAY EDITOR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VENUE COORDINATOR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SEKSI RUMAH TANGGA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Daytona" panose="020B0604030500040204" pitchFamily="34" charset="0"/>
              </a:rPr>
              <a:t>UCAPAN TERIMA KASIH KEPADA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PARHALADO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DEWAN MARTURIA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SEKSI MUSIK HKBP JATINEGARA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NAPOSOBULUNG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SEKSI REMAJA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TIM KEAMANAN CIPINANG ELOK 1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6550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D746B0-3BB8-4558-A6A7-992A8B434C3E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7B55E1-B412-B009-ACFF-307CE3330C21}"/>
              </a:ext>
            </a:extLst>
          </p:cNvPr>
          <p:cNvSpPr txBox="1"/>
          <p:nvPr/>
        </p:nvSpPr>
        <p:spPr>
          <a:xfrm>
            <a:off x="769620" y="481663"/>
            <a:ext cx="2803354" cy="478201"/>
          </a:xfrm>
          <a:prstGeom prst="roundRect">
            <a:avLst/>
          </a:prstGeom>
          <a:solidFill>
            <a:schemeClr val="accent4">
              <a:lumMod val="50000"/>
              <a:alpha val="6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08000" tIns="72000" rIns="108000" bIns="3600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i="0" u="none" strike="noStrike" kern="1200" cap="all" spc="0" normalizeH="0" noProof="0" dirty="0">
                <a:ln w="0"/>
                <a:solidFill>
                  <a:prstClr val="white"/>
                </a:solidFill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IBADAH MINGGU HKBP JATINEGARA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all" spc="0" normalizeH="0" noProof="0" dirty="0">
                <a:ln w="0"/>
                <a:solidFill>
                  <a:prstClr val="white"/>
                </a:solidFill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 (TULIS NAMA MINGGU)</a:t>
            </a:r>
          </a:p>
        </p:txBody>
      </p:sp>
    </p:spTree>
    <p:extLst>
      <p:ext uri="{BB962C8B-B14F-4D97-AF65-F5344CB8AC3E}">
        <p14:creationId xmlns:p14="http://schemas.microsoft.com/office/powerpoint/2010/main" val="363892529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D746B0-3BB8-4558-A6A7-992A8B434C3E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7B55E1-B412-B009-ACFF-307CE3330C21}"/>
              </a:ext>
            </a:extLst>
          </p:cNvPr>
          <p:cNvSpPr txBox="1"/>
          <p:nvPr/>
        </p:nvSpPr>
        <p:spPr>
          <a:xfrm>
            <a:off x="769620" y="481663"/>
            <a:ext cx="2803354" cy="478201"/>
          </a:xfrm>
          <a:prstGeom prst="roundRect">
            <a:avLst/>
          </a:prstGeom>
          <a:solidFill>
            <a:schemeClr val="accent4">
              <a:lumMod val="50000"/>
              <a:alpha val="6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08000" tIns="72000" rIns="108000" bIns="3600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i="0" u="none" strike="noStrike" kern="1200" cap="all" spc="0" normalizeH="0" noProof="0" dirty="0">
                <a:ln w="0"/>
                <a:solidFill>
                  <a:prstClr val="white"/>
                </a:solidFill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PARMINGGUON HKBP JATINEGARA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all" spc="0" normalizeH="0" noProof="0" dirty="0">
                <a:ln w="0"/>
                <a:solidFill>
                  <a:prstClr val="white"/>
                </a:solidFill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 (TULIS NAMA MINGGU)</a:t>
            </a:r>
          </a:p>
        </p:txBody>
      </p:sp>
    </p:spTree>
    <p:extLst>
      <p:ext uri="{BB962C8B-B14F-4D97-AF65-F5344CB8AC3E}">
        <p14:creationId xmlns:p14="http://schemas.microsoft.com/office/powerpoint/2010/main" val="70738522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506</Words>
  <Application>Microsoft Office PowerPoint</Application>
  <PresentationFormat>Widescreen</PresentationFormat>
  <Paragraphs>322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Calibri</vt:lpstr>
      <vt:lpstr>Arial</vt:lpstr>
      <vt:lpstr>Montserrat</vt:lpstr>
      <vt:lpstr>Daytona</vt:lpstr>
      <vt:lpstr>Calibri Light</vt:lpstr>
      <vt:lpstr>4_Office Theme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Overlays for OBS Elements</dc:title>
  <dc:subject>File overlay untuk kebutuhan elemen-elemen di OBS.</dc:subject>
  <dc:creator>HKBP Jatinegara</dc:creator>
  <cp:lastModifiedBy>Andreas Jordan Paidotua 2019</cp:lastModifiedBy>
  <cp:revision>33</cp:revision>
  <dcterms:created xsi:type="dcterms:W3CDTF">2021-01-07T09:14:38Z</dcterms:created>
  <dcterms:modified xsi:type="dcterms:W3CDTF">2024-11-29T01:40:09Z</dcterms:modified>
  <cp:contentStatus>Final</cp:contentStatus>
  <dc:language>Indonesian; Batak</dc:language>
  <cp:version>1.0.230106</cp:version>
</cp:coreProperties>
</file>